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906000" type="A4"/>
  <p:notesSz cx="9926638" cy="14355763"/>
  <p:defaultTextStyle>
    <a:defPPr>
      <a:defRPr lang="ru-RU"/>
    </a:defPPr>
    <a:lvl1pPr marL="0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9748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39495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59245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78992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98741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518488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38237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57985" algn="l" defTabSz="8394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75"/>
    <a:srgbClr val="917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3"/>
  </p:normalViewPr>
  <p:slideViewPr>
    <p:cSldViewPr>
      <p:cViewPr>
        <p:scale>
          <a:sx n="50" d="100"/>
          <a:sy n="50" d="100"/>
        </p:scale>
        <p:origin x="-1392" y="-684"/>
      </p:cViewPr>
      <p:guideLst>
        <p:guide orient="horz" pos="2668"/>
        <p:guide pos="19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1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/>
          <a:lstStyle>
            <a:lvl1pPr algn="r">
              <a:defRPr sz="1200"/>
            </a:lvl1pPr>
          </a:lstStyle>
          <a:p>
            <a:fld id="{FEB8C0EC-96C8-4B50-8F71-CC753FFB6E5A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3635038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13635038"/>
            <a:ext cx="4302126" cy="717550"/>
          </a:xfrm>
          <a:prstGeom prst="rect">
            <a:avLst/>
          </a:prstGeom>
        </p:spPr>
        <p:txBody>
          <a:bodyPr vert="horz" lIns="91433" tIns="45716" rIns="91433" bIns="45716" rtlCol="0" anchor="b"/>
          <a:lstStyle>
            <a:lvl1pPr algn="r">
              <a:defRPr sz="1200"/>
            </a:lvl1pPr>
          </a:lstStyle>
          <a:p>
            <a:fld id="{D21A9F03-4F58-47CF-BECC-F967D4658F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395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241" cy="718216"/>
          </a:xfrm>
          <a:prstGeom prst="rect">
            <a:avLst/>
          </a:prstGeom>
        </p:spPr>
        <p:txBody>
          <a:bodyPr vert="horz" lIns="121630" tIns="60813" rIns="121630" bIns="60813" rtlCol="0"/>
          <a:lstStyle>
            <a:lvl1pPr algn="l">
              <a:defRPr sz="16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314" y="2"/>
            <a:ext cx="4302241" cy="718216"/>
          </a:xfrm>
          <a:prstGeom prst="rect">
            <a:avLst/>
          </a:prstGeom>
        </p:spPr>
        <p:txBody>
          <a:bodyPr vert="horz" lIns="121630" tIns="60813" rIns="121630" bIns="60813" rtlCol="0"/>
          <a:lstStyle>
            <a:lvl1pPr algn="r">
              <a:defRPr sz="1600"/>
            </a:lvl1pPr>
          </a:lstStyle>
          <a:p>
            <a:fld id="{E0799A30-766A-4669-A818-33C60FC2CA00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98800" y="1076325"/>
            <a:ext cx="3729038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21630" tIns="60813" rIns="121630" bIns="608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6819840"/>
            <a:ext cx="7941310" cy="6459667"/>
          </a:xfrm>
          <a:prstGeom prst="rect">
            <a:avLst/>
          </a:prstGeom>
        </p:spPr>
        <p:txBody>
          <a:bodyPr vert="horz" lIns="121630" tIns="60813" rIns="121630" bIns="6081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13635417"/>
            <a:ext cx="4302241" cy="718216"/>
          </a:xfrm>
          <a:prstGeom prst="rect">
            <a:avLst/>
          </a:prstGeom>
        </p:spPr>
        <p:txBody>
          <a:bodyPr vert="horz" lIns="121630" tIns="60813" rIns="121630" bIns="60813" rtlCol="0" anchor="b"/>
          <a:lstStyle>
            <a:lvl1pPr algn="l">
              <a:defRPr sz="16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314" y="13635417"/>
            <a:ext cx="4302241" cy="718216"/>
          </a:xfrm>
          <a:prstGeom prst="rect">
            <a:avLst/>
          </a:prstGeom>
        </p:spPr>
        <p:txBody>
          <a:bodyPr vert="horz" lIns="121630" tIns="60813" rIns="121630" bIns="60813" rtlCol="0" anchor="b"/>
          <a:lstStyle>
            <a:lvl1pPr algn="r">
              <a:defRPr sz="1600"/>
            </a:lvl1pPr>
          </a:lstStyle>
          <a:p>
            <a:fld id="{94B1DBA6-FD4A-42C3-806A-88FCF555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74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9748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39495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59245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78992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98741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18488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38237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57985" algn="l" defTabSz="83949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8496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67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82" y="3070863"/>
            <a:ext cx="583419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64" y="5547363"/>
            <a:ext cx="48046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88" y="2278383"/>
            <a:ext cx="29857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838" y="2278383"/>
            <a:ext cx="29857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3188" y="396242"/>
            <a:ext cx="61773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88" y="2278383"/>
            <a:ext cx="61773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3680" y="9212581"/>
            <a:ext cx="2196404" cy="250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0" y="9212581"/>
            <a:ext cx="1578665" cy="250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1912" y="9212581"/>
            <a:ext cx="1578665" cy="2500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9748">
        <a:defRPr>
          <a:latin typeface="+mn-lt"/>
          <a:ea typeface="+mn-ea"/>
          <a:cs typeface="+mn-cs"/>
        </a:defRPr>
      </a:lvl2pPr>
      <a:lvl3pPr marL="839495">
        <a:defRPr>
          <a:latin typeface="+mn-lt"/>
          <a:ea typeface="+mn-ea"/>
          <a:cs typeface="+mn-cs"/>
        </a:defRPr>
      </a:lvl3pPr>
      <a:lvl4pPr marL="1259245">
        <a:defRPr>
          <a:latin typeface="+mn-lt"/>
          <a:ea typeface="+mn-ea"/>
          <a:cs typeface="+mn-cs"/>
        </a:defRPr>
      </a:lvl4pPr>
      <a:lvl5pPr marL="1678992">
        <a:defRPr>
          <a:latin typeface="+mn-lt"/>
          <a:ea typeface="+mn-ea"/>
          <a:cs typeface="+mn-cs"/>
        </a:defRPr>
      </a:lvl5pPr>
      <a:lvl6pPr marL="2098741">
        <a:defRPr>
          <a:latin typeface="+mn-lt"/>
          <a:ea typeface="+mn-ea"/>
          <a:cs typeface="+mn-cs"/>
        </a:defRPr>
      </a:lvl6pPr>
      <a:lvl7pPr marL="2518488">
        <a:defRPr>
          <a:latin typeface="+mn-lt"/>
          <a:ea typeface="+mn-ea"/>
          <a:cs typeface="+mn-cs"/>
        </a:defRPr>
      </a:lvl7pPr>
      <a:lvl8pPr marL="2938237">
        <a:defRPr>
          <a:latin typeface="+mn-lt"/>
          <a:ea typeface="+mn-ea"/>
          <a:cs typeface="+mn-cs"/>
        </a:defRPr>
      </a:lvl8pPr>
      <a:lvl9pPr marL="335798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9748">
        <a:defRPr>
          <a:latin typeface="+mn-lt"/>
          <a:ea typeface="+mn-ea"/>
          <a:cs typeface="+mn-cs"/>
        </a:defRPr>
      </a:lvl2pPr>
      <a:lvl3pPr marL="839495">
        <a:defRPr>
          <a:latin typeface="+mn-lt"/>
          <a:ea typeface="+mn-ea"/>
          <a:cs typeface="+mn-cs"/>
        </a:defRPr>
      </a:lvl3pPr>
      <a:lvl4pPr marL="1259245">
        <a:defRPr>
          <a:latin typeface="+mn-lt"/>
          <a:ea typeface="+mn-ea"/>
          <a:cs typeface="+mn-cs"/>
        </a:defRPr>
      </a:lvl4pPr>
      <a:lvl5pPr marL="1678992">
        <a:defRPr>
          <a:latin typeface="+mn-lt"/>
          <a:ea typeface="+mn-ea"/>
          <a:cs typeface="+mn-cs"/>
        </a:defRPr>
      </a:lvl5pPr>
      <a:lvl6pPr marL="2098741">
        <a:defRPr>
          <a:latin typeface="+mn-lt"/>
          <a:ea typeface="+mn-ea"/>
          <a:cs typeface="+mn-cs"/>
        </a:defRPr>
      </a:lvl6pPr>
      <a:lvl7pPr marL="2518488">
        <a:defRPr>
          <a:latin typeface="+mn-lt"/>
          <a:ea typeface="+mn-ea"/>
          <a:cs typeface="+mn-cs"/>
        </a:defRPr>
      </a:lvl7pPr>
      <a:lvl8pPr marL="2938237">
        <a:defRPr>
          <a:latin typeface="+mn-lt"/>
          <a:ea typeface="+mn-ea"/>
          <a:cs typeface="+mn-cs"/>
        </a:defRPr>
      </a:lvl8pPr>
      <a:lvl9pPr marL="335798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6858000" cy="989375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3498156" y="5251827"/>
            <a:ext cx="3181190" cy="25403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699" marR="215704" indent="1166" algn="ctr">
              <a:lnSpc>
                <a:spcPts val="2295"/>
              </a:lnSpc>
            </a:pPr>
            <a:r>
              <a:rPr sz="2100" b="1" spc="-9" dirty="0">
                <a:solidFill>
                  <a:srgbClr val="4A6475"/>
                </a:solidFill>
                <a:latin typeface="Myriad Pro Light"/>
                <a:cs typeface="Myriad Pro Light"/>
              </a:rPr>
              <a:t>Кон</a:t>
            </a:r>
            <a:r>
              <a:rPr sz="2100" b="1" spc="-28" dirty="0">
                <a:solidFill>
                  <a:srgbClr val="4A6475"/>
                </a:solidFill>
                <a:latin typeface="Myriad Pro Light"/>
                <a:cs typeface="Myriad Pro Light"/>
              </a:rPr>
              <a:t>т</a:t>
            </a:r>
            <a:r>
              <a:rPr sz="2100" b="1" spc="-9" dirty="0">
                <a:solidFill>
                  <a:srgbClr val="4A6475"/>
                </a:solidFill>
                <a:latin typeface="Myriad Pro Light"/>
                <a:cs typeface="Myriad Pro Light"/>
              </a:rPr>
              <a:t>а</a:t>
            </a:r>
            <a:r>
              <a:rPr sz="2100" b="1" spc="28" dirty="0">
                <a:solidFill>
                  <a:srgbClr val="4A6475"/>
                </a:solidFill>
                <a:latin typeface="Myriad Pro Light"/>
                <a:cs typeface="Myriad Pro Light"/>
              </a:rPr>
              <a:t>к</a:t>
            </a:r>
            <a:r>
              <a:rPr sz="2100" b="1" spc="-60" dirty="0">
                <a:solidFill>
                  <a:srgbClr val="4A6475"/>
                </a:solidFill>
                <a:latin typeface="Myriad Pro Light"/>
                <a:cs typeface="Myriad Pro Light"/>
              </a:rPr>
              <a:t>т</a:t>
            </a:r>
            <a:r>
              <a:rPr sz="2100" b="1" dirty="0">
                <a:solidFill>
                  <a:srgbClr val="4A6475"/>
                </a:solidFill>
                <a:latin typeface="Myriad Pro Light"/>
                <a:cs typeface="Myriad Pro Light"/>
              </a:rPr>
              <a:t>-</a:t>
            </a:r>
            <a:r>
              <a:rPr sz="2100" b="1" spc="-9" dirty="0">
                <a:solidFill>
                  <a:srgbClr val="4A6475"/>
                </a:solidFill>
                <a:latin typeface="Myriad Pro Light"/>
                <a:cs typeface="Myriad Pro Light"/>
              </a:rPr>
              <a:t>центр </a:t>
            </a:r>
            <a:r>
              <a:rPr sz="2100" b="1" spc="19" dirty="0">
                <a:solidFill>
                  <a:srgbClr val="4A6475"/>
                </a:solidFill>
                <a:latin typeface="Myriad Pro Light"/>
                <a:cs typeface="Myriad Pro Light"/>
              </a:rPr>
              <a:t>О</a:t>
            </a:r>
            <a:r>
              <a:rPr sz="2100" b="1" spc="-88" dirty="0">
                <a:solidFill>
                  <a:srgbClr val="4A6475"/>
                </a:solidFill>
                <a:latin typeface="Myriad Pro Light"/>
                <a:cs typeface="Myriad Pro Light"/>
              </a:rPr>
              <a:t>т</a:t>
            </a:r>
            <a:r>
              <a:rPr sz="2100" b="1" spc="-4" dirty="0">
                <a:solidFill>
                  <a:srgbClr val="4A6475"/>
                </a:solidFill>
                <a:latin typeface="Myriad Pro Light"/>
                <a:cs typeface="Myriad Pro Light"/>
              </a:rPr>
              <a:t>д</a:t>
            </a:r>
            <a:r>
              <a:rPr sz="2100" b="1" spc="9" dirty="0">
                <a:solidFill>
                  <a:srgbClr val="4A6475"/>
                </a:solidFill>
                <a:latin typeface="Myriad Pro Light"/>
                <a:cs typeface="Myriad Pro Light"/>
              </a:rPr>
              <a:t>е</a:t>
            </a:r>
            <a:r>
              <a:rPr sz="2100" b="1" spc="-4" dirty="0">
                <a:solidFill>
                  <a:srgbClr val="4A6475"/>
                </a:solidFill>
                <a:latin typeface="Myriad Pro Light"/>
                <a:cs typeface="Myriad Pro Light"/>
              </a:rPr>
              <a:t>лени</a:t>
            </a:r>
            <a:r>
              <a:rPr sz="2100" b="1" dirty="0">
                <a:solidFill>
                  <a:srgbClr val="4A6475"/>
                </a:solidFill>
                <a:latin typeface="Myriad Pro Light"/>
                <a:cs typeface="Myriad Pro Light"/>
              </a:rPr>
              <a:t>я</a:t>
            </a:r>
            <a:r>
              <a:rPr sz="2100" b="1" spc="-4" dirty="0">
                <a:solidFill>
                  <a:srgbClr val="4A6475"/>
                </a:solidFill>
                <a:latin typeface="Myriad Pro Light"/>
                <a:cs typeface="Myriad Pro Light"/>
              </a:rPr>
              <a:t> ПФР </a:t>
            </a:r>
            <a:r>
              <a:rPr sz="2100" b="1" dirty="0">
                <a:solidFill>
                  <a:srgbClr val="4A6475"/>
                </a:solidFill>
                <a:latin typeface="Myriad Pro Light"/>
                <a:cs typeface="Myriad Pro Light"/>
              </a:rPr>
              <a:t>по Название</a:t>
            </a:r>
            <a:endParaRPr sz="2100" dirty="0">
              <a:solidFill>
                <a:srgbClr val="4A6475"/>
              </a:solidFill>
              <a:latin typeface="Myriad Pro Light"/>
              <a:cs typeface="Myriad Pro Light"/>
            </a:endParaRPr>
          </a:p>
          <a:p>
            <a:pPr marL="11660" marR="4664" algn="ctr">
              <a:lnSpc>
                <a:spcPts val="2295"/>
              </a:lnSpc>
            </a:pPr>
            <a:r>
              <a:rPr sz="2100" b="1" dirty="0">
                <a:solidFill>
                  <a:srgbClr val="4A6475"/>
                </a:solidFill>
                <a:latin typeface="Myriad Pro Light"/>
                <a:cs typeface="Myriad Pro Light"/>
              </a:rPr>
              <a:t>название название ре</a:t>
            </a:r>
            <a:r>
              <a:rPr sz="2100" b="1" spc="-13" dirty="0">
                <a:solidFill>
                  <a:srgbClr val="4A6475"/>
                </a:solidFill>
                <a:latin typeface="Myriad Pro Light"/>
                <a:cs typeface="Myriad Pro Light"/>
              </a:rPr>
              <a:t>г</a:t>
            </a:r>
            <a:r>
              <a:rPr sz="2100" b="1" dirty="0">
                <a:solidFill>
                  <a:srgbClr val="4A6475"/>
                </a:solidFill>
                <a:latin typeface="Myriad Pro Light"/>
                <a:cs typeface="Myriad Pro Light"/>
              </a:rPr>
              <a:t>иона</a:t>
            </a:r>
            <a:endParaRPr sz="2100" dirty="0">
              <a:solidFill>
                <a:srgbClr val="4A6475"/>
              </a:solidFill>
              <a:latin typeface="Myriad Pro Light"/>
              <a:cs typeface="Myriad Pro Light"/>
            </a:endParaRPr>
          </a:p>
          <a:p>
            <a:pPr algn="ctr">
              <a:lnSpc>
                <a:spcPts val="2414"/>
              </a:lnSpc>
              <a:spcBef>
                <a:spcPts val="482"/>
              </a:spcBef>
            </a:pPr>
            <a:r>
              <a:rPr sz="2100" b="1" dirty="0">
                <a:solidFill>
                  <a:srgbClr val="D9624A"/>
                </a:solidFill>
                <a:latin typeface="Myriad Pro Black"/>
                <a:cs typeface="Myriad Pro Black"/>
              </a:rPr>
              <a:t>0 0000 000-00-00</a:t>
            </a:r>
            <a:endParaRPr sz="2100" dirty="0">
              <a:latin typeface="Myriad Pro Black"/>
              <a:cs typeface="Myriad Pro Black"/>
            </a:endParaRPr>
          </a:p>
          <a:p>
            <a:pPr algn="ctr">
              <a:lnSpc>
                <a:spcPts val="2295"/>
              </a:lnSpc>
            </a:pPr>
            <a:r>
              <a:rPr sz="2100" b="1" dirty="0">
                <a:solidFill>
                  <a:srgbClr val="D9624A"/>
                </a:solidFill>
                <a:latin typeface="Myriad Pro Black"/>
                <a:cs typeface="Myriad Pro Black"/>
              </a:rPr>
              <a:t>0 0000 000-00-00</a:t>
            </a:r>
            <a:endParaRPr sz="2100" dirty="0">
              <a:latin typeface="Myriad Pro Black"/>
              <a:cs typeface="Myriad Pro Black"/>
            </a:endParaRPr>
          </a:p>
          <a:p>
            <a:pPr algn="ctr">
              <a:lnSpc>
                <a:spcPts val="2414"/>
              </a:lnSpc>
            </a:pPr>
            <a:r>
              <a:rPr sz="2100" b="1" dirty="0">
                <a:solidFill>
                  <a:srgbClr val="D9624A"/>
                </a:solidFill>
                <a:latin typeface="Myriad Pro Black"/>
                <a:cs typeface="Myriad Pro Black"/>
              </a:rPr>
              <a:t>0 0000 000-00-00</a:t>
            </a:r>
            <a:endParaRPr sz="2100" dirty="0">
              <a:latin typeface="Myriad Pro Black"/>
              <a:cs typeface="Myriad Pr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4"/>
            <a:ext cx="6857999" cy="989773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408714" y="6502835"/>
            <a:ext cx="2558783" cy="160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699" marR="215704" indent="1166" algn="ctr">
              <a:lnSpc>
                <a:spcPts val="2295"/>
              </a:lnSpc>
            </a:pPr>
            <a:r>
              <a:rPr sz="1900" b="1" spc="-9" dirty="0">
                <a:solidFill>
                  <a:schemeClr val="bg1"/>
                </a:solidFill>
                <a:latin typeface="Myriad Pro Light"/>
                <a:cs typeface="Myriad Pro Light"/>
              </a:rPr>
              <a:t>Кон</a:t>
            </a:r>
            <a:r>
              <a:rPr sz="1900" b="1" spc="-28" dirty="0">
                <a:solidFill>
                  <a:schemeClr val="bg1"/>
                </a:solidFill>
                <a:latin typeface="Myriad Pro Light"/>
                <a:cs typeface="Myriad Pro Light"/>
              </a:rPr>
              <a:t>т</a:t>
            </a:r>
            <a:r>
              <a:rPr sz="1900" b="1" spc="-9" dirty="0">
                <a:solidFill>
                  <a:schemeClr val="bg1"/>
                </a:solidFill>
                <a:latin typeface="Myriad Pro Light"/>
                <a:cs typeface="Myriad Pro Light"/>
              </a:rPr>
              <a:t>а</a:t>
            </a:r>
            <a:r>
              <a:rPr sz="1900" b="1" spc="28" dirty="0">
                <a:solidFill>
                  <a:schemeClr val="bg1"/>
                </a:solidFill>
                <a:latin typeface="Myriad Pro Light"/>
                <a:cs typeface="Myriad Pro Light"/>
              </a:rPr>
              <a:t>к</a:t>
            </a:r>
            <a:r>
              <a:rPr sz="1900" b="1" spc="-60" dirty="0">
                <a:solidFill>
                  <a:schemeClr val="bg1"/>
                </a:solidFill>
                <a:latin typeface="Myriad Pro Light"/>
                <a:cs typeface="Myriad Pro Light"/>
              </a:rPr>
              <a:t>т</a:t>
            </a:r>
            <a:r>
              <a:rPr sz="1900" b="1" dirty="0">
                <a:solidFill>
                  <a:schemeClr val="bg1"/>
                </a:solidFill>
                <a:latin typeface="Myriad Pro Light"/>
                <a:cs typeface="Myriad Pro Light"/>
              </a:rPr>
              <a:t>-</a:t>
            </a:r>
            <a:r>
              <a:rPr sz="1900" b="1" spc="-9" dirty="0">
                <a:solidFill>
                  <a:schemeClr val="bg1"/>
                </a:solidFill>
                <a:latin typeface="Myriad Pro Light"/>
                <a:cs typeface="Myriad Pro Light"/>
              </a:rPr>
              <a:t>центр </a:t>
            </a:r>
            <a:r>
              <a:rPr sz="1900" b="1" spc="19" dirty="0">
                <a:solidFill>
                  <a:schemeClr val="bg1"/>
                </a:solidFill>
                <a:latin typeface="Myriad Pro Light"/>
                <a:cs typeface="Myriad Pro Light"/>
              </a:rPr>
              <a:t>О</a:t>
            </a:r>
            <a:r>
              <a:rPr sz="1900" b="1" spc="-88" dirty="0">
                <a:solidFill>
                  <a:schemeClr val="bg1"/>
                </a:solidFill>
                <a:latin typeface="Myriad Pro Light"/>
                <a:cs typeface="Myriad Pro Light"/>
              </a:rPr>
              <a:t>т</a:t>
            </a:r>
            <a:r>
              <a:rPr sz="1900" b="1" spc="-4" dirty="0">
                <a:solidFill>
                  <a:schemeClr val="bg1"/>
                </a:solidFill>
                <a:latin typeface="Myriad Pro Light"/>
                <a:cs typeface="Myriad Pro Light"/>
              </a:rPr>
              <a:t>д</a:t>
            </a:r>
            <a:r>
              <a:rPr sz="1900" b="1" spc="9" dirty="0">
                <a:solidFill>
                  <a:schemeClr val="bg1"/>
                </a:solidFill>
                <a:latin typeface="Myriad Pro Light"/>
                <a:cs typeface="Myriad Pro Light"/>
              </a:rPr>
              <a:t>е</a:t>
            </a:r>
            <a:r>
              <a:rPr sz="1900" b="1" spc="-4" dirty="0">
                <a:solidFill>
                  <a:schemeClr val="bg1"/>
                </a:solidFill>
                <a:latin typeface="Myriad Pro Light"/>
                <a:cs typeface="Myriad Pro Light"/>
              </a:rPr>
              <a:t>лени</a:t>
            </a:r>
            <a:r>
              <a:rPr sz="1900" b="1" dirty="0">
                <a:solidFill>
                  <a:schemeClr val="bg1"/>
                </a:solidFill>
                <a:latin typeface="Myriad Pro Light"/>
                <a:cs typeface="Myriad Pro Light"/>
              </a:rPr>
              <a:t>я</a:t>
            </a:r>
            <a:r>
              <a:rPr sz="1900" b="1" spc="-4" dirty="0">
                <a:solidFill>
                  <a:schemeClr val="bg1"/>
                </a:solidFill>
                <a:latin typeface="Myriad Pro Light"/>
                <a:cs typeface="Myriad Pro Light"/>
              </a:rPr>
              <a:t> ПФР </a:t>
            </a:r>
            <a:r>
              <a:rPr sz="1900" b="1" dirty="0" err="1">
                <a:solidFill>
                  <a:schemeClr val="bg1"/>
                </a:solidFill>
                <a:latin typeface="Myriad Pro Light"/>
                <a:cs typeface="Myriad Pro Light"/>
              </a:rPr>
              <a:t>по</a:t>
            </a:r>
            <a:r>
              <a:rPr lang="ru-RU" sz="1900" b="1" dirty="0">
                <a:solidFill>
                  <a:schemeClr val="bg1"/>
                </a:solidFill>
                <a:latin typeface="Myriad Pro Light"/>
                <a:cs typeface="Myriad Pro Light"/>
              </a:rPr>
              <a:t> Белгородской области</a:t>
            </a:r>
            <a:endParaRPr sz="1900" dirty="0">
              <a:solidFill>
                <a:schemeClr val="bg1"/>
              </a:solidFill>
              <a:latin typeface="Myriad Pro Light"/>
              <a:cs typeface="Myriad Pro Light"/>
            </a:endParaRPr>
          </a:p>
          <a:p>
            <a:pPr algn="ctr">
              <a:lnSpc>
                <a:spcPts val="2414"/>
              </a:lnSpc>
              <a:spcBef>
                <a:spcPts val="482"/>
              </a:spcBef>
            </a:pPr>
            <a:r>
              <a:rPr lang="ru-RU" sz="1900" b="1" dirty="0">
                <a:solidFill>
                  <a:schemeClr val="bg1"/>
                </a:solidFill>
                <a:latin typeface="Myriad Pro Black"/>
                <a:cs typeface="Myriad Pro Black"/>
              </a:rPr>
              <a:t>8 (4722) 30-69-67</a:t>
            </a:r>
            <a:endParaRPr sz="1900" dirty="0">
              <a:solidFill>
                <a:schemeClr val="bg1"/>
              </a:solidFill>
              <a:latin typeface="Myriad Pro Black"/>
              <a:cs typeface="Myriad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16927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28</Words>
  <Application>Microsoft Office PowerPoint</Application>
  <PresentationFormat>Лист A4 (210x297 мм)</PresentationFormat>
  <Paragraphs>7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____2020     ___MARCH _LISTOVKY_udalenno_.indd</dc:title>
  <dc:creator>Designer</dc:creator>
  <cp:lastModifiedBy>Кучерова Виктория Петровна</cp:lastModifiedBy>
  <cp:revision>7</cp:revision>
  <cp:lastPrinted>2020-04-03T11:20:52Z</cp:lastPrinted>
  <dcterms:created xsi:type="dcterms:W3CDTF">2020-03-27T20:17:23Z</dcterms:created>
  <dcterms:modified xsi:type="dcterms:W3CDTF">2020-04-03T12:09:07Z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2020-03-27T00:00:00Z</vt:filetime>
  </property>
  <property fmtid="{D5CDD505-2E9C-101B-9397-08002B2CF9AE}" pid="3" name="LastSaved">
    <vt:filetime>2020-03-27T00:00:00Z</vt:filetime>
  </property>
</Properties>
</file>